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8280920" cy="302433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избиратели!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на выборы Президента России (участок  №430 и №435)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План школьного фестиваля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1.Концерт «Мы –граждане России» -с 10 до13ч.   Актовый зал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2.Познавательно-игровая программа «Своя игра» – 13ч.  Актовый зал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Спортивные соревнования семейных команд «Веселые старты» – 14ч.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Актовый зал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Выставка поделок семейного творчества – с10  до 16ч.  Фойе 1 этаж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Тестирование по профориентации с 10ч до 13 ч.   2 этаж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Users7\clerik\Desktop\2st-plakat-A4-H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1"/>
            <a:ext cx="7992888" cy="30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831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clerik</dc:creator>
  <cp:lastModifiedBy>clerik</cp:lastModifiedBy>
  <cp:revision>3</cp:revision>
  <dcterms:created xsi:type="dcterms:W3CDTF">2018-03-15T14:55:15Z</dcterms:created>
  <dcterms:modified xsi:type="dcterms:W3CDTF">2018-03-15T15:20:32Z</dcterms:modified>
</cp:coreProperties>
</file>